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9D4247-A38D-4E51-827C-E3A83851E4DE}" type="datetimeFigureOut">
              <a:rPr lang="es-MX" smtClean="0"/>
              <a:pPr/>
              <a:t>30/11/2009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E98F28-4F2E-4D5F-AC4B-E342BF6738B5}" type="slidenum">
              <a:rPr lang="es-MX" smtClean="0"/>
              <a:pPr/>
              <a:t>‹Nº›</a:t>
            </a:fld>
            <a:endParaRPr lang="es-MX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7200" dirty="0" smtClean="0">
                <a:latin typeface="Papyrus" pitchFamily="66" charset="0"/>
              </a:rPr>
              <a:t>CANCÚN, MÉXICO</a:t>
            </a:r>
            <a:endParaRPr lang="es-MX" sz="7200" dirty="0">
              <a:latin typeface="Papyru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>
                <a:latin typeface="Albertus Medium (W1)" pitchFamily="34" charset="0"/>
              </a:rPr>
              <a:t>Mexico's most attractive beach in the world</a:t>
            </a:r>
            <a:endParaRPr lang="es-MX" sz="1600" dirty="0">
              <a:latin typeface="Albertus Medium (W1)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1428736"/>
            <a:ext cx="2212848" cy="2928958"/>
          </a:xfrm>
        </p:spPr>
        <p:txBody>
          <a:bodyPr>
            <a:noAutofit/>
          </a:bodyPr>
          <a:lstStyle/>
          <a:p>
            <a:pPr algn="ctr"/>
            <a:r>
              <a:rPr lang="es-MX" sz="6000" dirty="0" smtClean="0">
                <a:latin typeface="Papyrus" pitchFamily="66" charset="0"/>
              </a:rPr>
              <a:t>Soft White Sand</a:t>
            </a:r>
            <a:endParaRPr lang="es-MX" sz="6000" dirty="0">
              <a:latin typeface="Papyrus" pitchFamily="66" charset="0"/>
            </a:endParaRPr>
          </a:p>
        </p:txBody>
      </p:sp>
      <p:pic>
        <p:nvPicPr>
          <p:cNvPr id="21510" name="Picture 6" descr="http://cursos.itchihuahua.edu.mx/file.php/506/cancun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887" r="588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>
                <a:latin typeface="Papyrus" pitchFamily="66" charset="0"/>
              </a:rPr>
              <a:t>Nights Full of Fun</a:t>
            </a:r>
            <a:endParaRPr lang="es-MX" sz="6000" dirty="0">
              <a:latin typeface="Papyrus" pitchFamily="66" charset="0"/>
            </a:endParaRPr>
          </a:p>
        </p:txBody>
      </p:sp>
      <p:pic>
        <p:nvPicPr>
          <p:cNvPr id="7" name="6 Marcador de contenido" descr="cancun_at_twilight,_mexic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42910" y="1071546"/>
            <a:ext cx="2212848" cy="3473997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Papyrus" pitchFamily="66" charset="0"/>
              </a:rPr>
              <a:t>The most magical places in our country ... Cancun</a:t>
            </a:r>
            <a:endParaRPr lang="es-MX" sz="3600" dirty="0">
              <a:latin typeface="Papyrus" pitchFamily="66" charset="0"/>
            </a:endParaRPr>
          </a:p>
        </p:txBody>
      </p:sp>
      <p:pic>
        <p:nvPicPr>
          <p:cNvPr id="19458" name="Picture 2" descr="http://www.cancunrep.com/blog/wp-content/uploads/2009/01/cenotes-cancun-riviera-may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877" r="587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Mexico's most attractive beach in the world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3786189"/>
            <a:ext cx="2209800" cy="1221915"/>
          </a:xfrm>
        </p:spPr>
        <p:txBody>
          <a:bodyPr/>
          <a:lstStyle/>
          <a:p>
            <a:pPr algn="just"/>
            <a:r>
              <a:rPr lang="en-US" dirty="0" smtClean="0"/>
              <a:t>undoubtedly one of the best beaches in the world, is found in Mexico, the cradle of great civilizations.</a:t>
            </a:r>
            <a:endParaRPr lang="es-MX" dirty="0"/>
          </a:p>
        </p:txBody>
      </p:sp>
      <p:pic>
        <p:nvPicPr>
          <p:cNvPr id="5" name="4 Marcador de posición de imagen" descr="cancun-mexico-03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1933" r="21933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latin typeface="Papyrus" pitchFamily="66" charset="0"/>
              </a:rPr>
              <a:t>Beautiful Beaches</a:t>
            </a:r>
            <a:endParaRPr lang="es-MX" dirty="0">
              <a:latin typeface="Papyrus" pitchFamily="66" charset="0"/>
            </a:endParaRPr>
          </a:p>
        </p:txBody>
      </p:sp>
      <p:pic>
        <p:nvPicPr>
          <p:cNvPr id="9" name="8 Marcador de contenido" descr="mexico_cancun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699418"/>
            <a:ext cx="6786610" cy="481028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09600" y="2214554"/>
            <a:ext cx="2533640" cy="1500198"/>
          </a:xfrm>
        </p:spPr>
        <p:txBody>
          <a:bodyPr>
            <a:noAutofit/>
          </a:bodyPr>
          <a:lstStyle/>
          <a:p>
            <a:pPr algn="ctr"/>
            <a:r>
              <a:rPr lang="es-MX" sz="4400" dirty="0" smtClean="0">
                <a:latin typeface="Papyrus" pitchFamily="66" charset="0"/>
              </a:rPr>
              <a:t>Excellent Weather</a:t>
            </a:r>
            <a:endParaRPr lang="es-MX" sz="4400" dirty="0">
              <a:latin typeface="Papyrus" pitchFamily="66" charset="0"/>
            </a:endParaRPr>
          </a:p>
        </p:txBody>
      </p:sp>
      <p:pic>
        <p:nvPicPr>
          <p:cNvPr id="17410" name="Picture 2" descr="http://www.mexicotravelnet.com/cancun/Cancun%20Photo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606" r="1060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5400" dirty="0" smtClean="0">
                <a:latin typeface="Papyrus" pitchFamily="66" charset="0"/>
              </a:rPr>
              <a:t>The Best Hotels</a:t>
            </a:r>
            <a:endParaRPr lang="es-MX" sz="5400" dirty="0">
              <a:latin typeface="Papyrus" pitchFamily="66" charset="0"/>
            </a:endParaRPr>
          </a:p>
        </p:txBody>
      </p:sp>
      <p:pic>
        <p:nvPicPr>
          <p:cNvPr id="1028" name="Picture 4" descr="http://www.americainfomarket.org/america/AMERICA/published/DEFAULT/shop/prod_39352/Excellence_Riviera_Cancun_(Mexico)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14488"/>
            <a:ext cx="471490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596" y="1785926"/>
            <a:ext cx="2571768" cy="1928826"/>
          </a:xfrm>
        </p:spPr>
        <p:txBody>
          <a:bodyPr>
            <a:normAutofit/>
          </a:bodyPr>
          <a:lstStyle/>
          <a:p>
            <a:pPr algn="ctr"/>
            <a:r>
              <a:rPr lang="es-MX" dirty="0" smtClean="0"/>
              <a:t/>
            </a:r>
            <a:br>
              <a:rPr lang="es-MX" dirty="0" smtClean="0"/>
            </a:br>
            <a:r>
              <a:rPr lang="es-MX" sz="4800" dirty="0" smtClean="0">
                <a:latin typeface="Papyrus" pitchFamily="66" charset="0"/>
              </a:rPr>
              <a:t>Natural Jewelry</a:t>
            </a:r>
            <a:endParaRPr lang="es-MX" sz="4800" dirty="0">
              <a:latin typeface="Papyrus" pitchFamily="66" charset="0"/>
            </a:endParaRPr>
          </a:p>
        </p:txBody>
      </p:sp>
      <p:pic>
        <p:nvPicPr>
          <p:cNvPr id="18434" name="Picture 2" descr="http://travel.aolcdn.com/travdestguide/cancun-mexico_03-360a03270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6000" dirty="0" smtClean="0">
                <a:latin typeface="Papyrus" pitchFamily="66" charset="0"/>
              </a:rPr>
              <a:t>Ecological Reserve</a:t>
            </a:r>
            <a:endParaRPr lang="es-MX" sz="6000" dirty="0">
              <a:latin typeface="Papyrus" pitchFamily="66" charset="0"/>
            </a:endParaRPr>
          </a:p>
        </p:txBody>
      </p:sp>
      <p:pic>
        <p:nvPicPr>
          <p:cNvPr id="4" name="3 Marcador de contenido" descr="cancun-mexico-reserv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3335" y="1935163"/>
            <a:ext cx="6937329" cy="43894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596" y="2000240"/>
            <a:ext cx="2676516" cy="1902385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Papyrus" pitchFamily="66" charset="0"/>
              </a:rPr>
              <a:t>Cradle of a wonderful civilization</a:t>
            </a:r>
            <a:endParaRPr lang="es-MX" sz="3600" dirty="0">
              <a:latin typeface="Papyrus" pitchFamily="66" charset="0"/>
            </a:endParaRPr>
          </a:p>
        </p:txBody>
      </p:sp>
      <p:pic>
        <p:nvPicPr>
          <p:cNvPr id="23554" name="Picture 2" descr="http://www.pasaporteblog.com/wp-content/uploads/2007/12/templo-de-kukulcan-chichen-itz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Papyrus" pitchFamily="66" charset="0"/>
              </a:rPr>
              <a:t>Place where the Sky meets the Sea</a:t>
            </a:r>
            <a:endParaRPr lang="es-MX" sz="4000" dirty="0">
              <a:latin typeface="Papyrus" pitchFamily="66" charset="0"/>
            </a:endParaRPr>
          </a:p>
        </p:txBody>
      </p:sp>
      <p:pic>
        <p:nvPicPr>
          <p:cNvPr id="4" name="3 Marcador de contenido" descr="playa-cancun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75</Words>
  <Application>Microsoft Office PowerPoint</Application>
  <PresentationFormat>Presentación en pantalla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Flujo</vt:lpstr>
      <vt:lpstr>CANCÚN, MÉXICO</vt:lpstr>
      <vt:lpstr>Mexico's most attractive beach in the world</vt:lpstr>
      <vt:lpstr>Beautiful Beaches</vt:lpstr>
      <vt:lpstr>Excellent Weather</vt:lpstr>
      <vt:lpstr>The Best Hotels</vt:lpstr>
      <vt:lpstr> Natural Jewelry</vt:lpstr>
      <vt:lpstr>Ecological Reserve</vt:lpstr>
      <vt:lpstr>Cradle of a wonderful civilization</vt:lpstr>
      <vt:lpstr>Place where the Sky meets the Sea</vt:lpstr>
      <vt:lpstr>Soft White Sand</vt:lpstr>
      <vt:lpstr>Nights Full of Fun</vt:lpstr>
      <vt:lpstr>The most magical places in our country ... Cancun</vt:lpstr>
    </vt:vector>
  </TitlesOfParts>
  <Company>PROCURADURIA GENERAL DE JUSTICIA DEL D. F.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Cancún, México</dc:title>
  <dc:creator>efren_garcia</dc:creator>
  <cp:lastModifiedBy>Colossus User</cp:lastModifiedBy>
  <cp:revision>8</cp:revision>
  <dcterms:created xsi:type="dcterms:W3CDTF">2009-11-27T21:46:38Z</dcterms:created>
  <dcterms:modified xsi:type="dcterms:W3CDTF">2009-11-30T14:21:29Z</dcterms:modified>
</cp:coreProperties>
</file>